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3384" y="-4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Mug isotherme isotherme en acier inoxydable recyclé à double paroi avec extérieur en plastique PP et bec verseur. Avec dragonne en RPET.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Ventilateur pour téléphone portable avec connexion USB-C, en plastique TPE.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4700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Boîte à lunch en plastique PP avec couvercle en bambou et fermeture à boucle,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38667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Se lancer dans la publicité professionnelle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80284" y="3910150"/>
            <a:ext cx="560469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Faites partir votre marque à l'aventure avec les derniers accessoires de voyage personnalisables ! Qu'il s'agisse d'une journée à la plage, d'une randonnée dans la nature ou d'une escapade d'un week-end, vos cadeaux de marque deviendront des publicités de voyage.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162921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Mug thermos isotherme à double paroi en acier inoxydable recyclé avec couvercle en plastique ABS.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28279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Sac piscine en RPET avec face avantavec une couche de PU et poche avant zippée. Polyester RPET 600D enduit de PU et labélisé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162257"/>
            <a:ext cx="157942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Éventail pliable en papier avec impression en quadri. Le prix comprend l'impression quadri sur les deux faces. Quantité minimale : 100 pièces.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78363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78363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429009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389678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409344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223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157</cp:revision>
  <cp:lastPrinted>2020-10-14T10:13:42Z</cp:lastPrinted>
  <dcterms:created xsi:type="dcterms:W3CDTF">2020-04-21T06:52:21Z</dcterms:created>
  <dcterms:modified xsi:type="dcterms:W3CDTF">2025-02-12T09:21:58Z</dcterms:modified>
  <cp:category/>
</cp:coreProperties>
</file>